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87" r:id="rId7"/>
    <p:sldId id="291" r:id="rId8"/>
    <p:sldId id="292" r:id="rId9"/>
    <p:sldId id="293" r:id="rId10"/>
    <p:sldId id="279" r:id="rId11"/>
    <p:sldId id="280" r:id="rId12"/>
    <p:sldId id="285" r:id="rId13"/>
    <p:sldId id="29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774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-523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23651A5-56C1-4242-A41C-FBB3A23101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EED7FF-0670-4FC9-89A4-34EF95DF57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896100" cy="2387600"/>
          </a:xfrm>
        </p:spPr>
        <p:txBody>
          <a:bodyPr anchor="ctr"/>
          <a:lstStyle>
            <a:lvl1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CC030CE-FE81-4024-A516-211C48527D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6896100" cy="1030288"/>
          </a:xfrm>
        </p:spPr>
        <p:txBody>
          <a:bodyPr anchor="ctr">
            <a:normAutofit/>
          </a:bodyPr>
          <a:lstStyle>
            <a:lvl1pPr marL="0" indent="0" algn="l">
              <a:buNone/>
              <a:defRPr sz="3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103419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52CD3C-91F3-4469-BACA-13274A692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FB482B9-98AF-4B1B-B4C0-44A9B6E6D7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CADDC7-EDDB-45E7-B149-A220167711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D783A14-3917-4235-8C24-A03F31288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8749F36-A1B3-4A5A-AA75-3EC3E0581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119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73A73D3-54E5-4F95-ABFD-2EB68CFB1E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5CA03EB-DE95-4A0C-9311-360FA42FA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9E7FCDE-6283-4BF5-AAC9-27D46E2D14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0798CF3-DF83-47D8-B8A8-1B4EAE6ED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BC5CFAD-3FC2-418D-915B-F0B4D5284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55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6B3AF9-B094-4612-9D6D-ED65019DE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25163A-EC6B-4A22-A542-2373400E3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1203B50-F1C4-4256-A240-43D924441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58AF9E3-F9E8-4AC7-8F3C-C41BCA117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A05E53D-EB25-427C-9C13-49B2E3EAA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7567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C046C29-7C94-476D-BE4F-F003342AE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4F9C16-6415-42F6-8C92-011DE6488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826000"/>
            <a:ext cx="10515600" cy="1155700"/>
          </a:xfrm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289050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292432-F8C7-4A86-A425-2A493F447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2DFD2B8-2D2D-48EF-98CF-DCA0BF47EC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4FB8868-DEDF-49A2-A4BB-9977DB59C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DE7850F-F386-426A-B344-0146841C9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F66369-FAE1-42C9-BE5D-16F803EE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E0E2A09-130D-4E21-B631-825EA3452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026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43A218-02D4-484B-A13B-C11F214A1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CF017D-A0FE-4878-98C2-0322EE9F5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ACF501E-C627-4023-B049-AC65346001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E739487-0759-4B12-9266-E7F301307F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B6A05A6-D907-4BED-A04E-2412EB2BA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22CEA01-D7A4-4012-9DE6-BBCF2C4EF0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9BA3F153-3FE6-41F0-B8D9-40857DE80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A4977B7-E7A9-4E0A-B375-319F84059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721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A2C087-35D4-42A2-9EAB-E90FCE10D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1625"/>
            <a:ext cx="10515600" cy="94116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242941C7-12FC-4697-B693-DFC0D8CD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>
                <a:solidFill>
                  <a:schemeClr val="bg1"/>
                </a:solidFill>
              </a:defRPr>
            </a:lvl1pPr>
          </a:lstStyle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9504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ACD0B9B-7841-4563-81E4-4EA2A6A9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F85B545-81F9-4265-85CC-67DB59058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F8E9D2F-538E-49CD-8C9E-C0C5B334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851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D59222-4BDA-4555-9EA9-C8D9A9FC1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3FF999A-F276-43CE-AF57-C8C6511CD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0C2315A-331D-4590-9ADD-1424AE51A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D5CB46D-0803-4480-8CAC-CD1698B203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7F2CC6A-EBE3-42A8-924A-194BBB03F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3158639-AE34-4730-B990-E66371DE7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361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29F3E5D-2D0E-47D2-A64A-480180A7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EA77494-3366-4F08-9C4F-1F4310E456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5EEF976-61CE-480A-8481-588B41076D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9A921F-14C3-401B-9EE6-ECCB6474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B900222-C6A9-43A6-8EB1-CA8DEF697E7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4CCB580-E318-4BF7-9DEA-A72FF805A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D255646-AC51-4841-93F2-940B690C4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698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2372E2-60E2-4966-B4CF-251889DF8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DEBCBB2-FA52-40C2-A3D1-5ACEE1E9D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4DF030-4E72-4E3B-A612-8BAB9C6A40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404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6DD953-DBC2-4CEE-9161-948FE4CABB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Название битв (или сражений)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F8863BD-F60A-46D6-B8F6-1CF19D25F2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Название отряда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5F24DBA5-1827-469B-82C2-C2CDC681D20F}"/>
              </a:ext>
            </a:extLst>
          </p:cNvPr>
          <p:cNvSpPr txBox="1">
            <a:spLocks/>
          </p:cNvSpPr>
          <p:nvPr/>
        </p:nvSpPr>
        <p:spPr>
          <a:xfrm>
            <a:off x="1524000" y="4961732"/>
            <a:ext cx="6223000" cy="905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0" dirty="0"/>
              <a:t>Автор(ы) и руководитель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="" xmlns:a16="http://schemas.microsoft.com/office/drawing/2014/main" id="{414926D9-06E8-490A-96B4-131C9DD1201D}"/>
              </a:ext>
            </a:extLst>
          </p:cNvPr>
          <p:cNvSpPr txBox="1">
            <a:spLocks/>
          </p:cNvSpPr>
          <p:nvPr/>
        </p:nvSpPr>
        <p:spPr>
          <a:xfrm>
            <a:off x="1524000" y="6083300"/>
            <a:ext cx="6223000" cy="469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0" dirty="0"/>
              <a:t>Город / поселок</a:t>
            </a:r>
          </a:p>
        </p:txBody>
      </p:sp>
    </p:spTree>
    <p:extLst>
      <p:ext uri="{BB962C8B-B14F-4D97-AF65-F5344CB8AC3E}">
        <p14:creationId xmlns="" xmlns:p14="http://schemas.microsoft.com/office/powerpoint/2010/main" val="2956566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3A0831-D98B-4570-B8DA-751F7726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Сравнительный анализ битв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72906" y="2596551"/>
            <a:ext cx="7246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ru-RU" sz="3200" b="1" dirty="0"/>
              <a:t>Место для иллюстрации (картинки)</a:t>
            </a:r>
          </a:p>
        </p:txBody>
      </p:sp>
    </p:spTree>
    <p:extLst>
      <p:ext uri="{BB962C8B-B14F-4D97-AF65-F5344CB8AC3E}">
        <p14:creationId xmlns="" xmlns:p14="http://schemas.microsoft.com/office/powerpoint/2010/main" val="353263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9D58EA-51C0-493D-A09D-3DE149D2C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3.1. Сравниваемые данные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41382BD7-1A85-440C-93D2-F626E352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11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D66E4AA-C9DA-4F04-B7CE-8611828DB11D}"/>
              </a:ext>
            </a:extLst>
          </p:cNvPr>
          <p:cNvSpPr txBox="1"/>
          <p:nvPr/>
        </p:nvSpPr>
        <p:spPr>
          <a:xfrm>
            <a:off x="838200" y="208637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Ваш текст</a:t>
            </a:r>
          </a:p>
        </p:txBody>
      </p:sp>
    </p:spTree>
    <p:extLst>
      <p:ext uri="{BB962C8B-B14F-4D97-AF65-F5344CB8AC3E}">
        <p14:creationId xmlns="" xmlns:p14="http://schemas.microsoft.com/office/powerpoint/2010/main" val="221581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9D58EA-51C0-493D-A09D-3DE149D2C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Выводы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41382BD7-1A85-440C-93D2-F626E352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12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6635B0B-C676-451F-9E03-F403D736B05A}"/>
              </a:ext>
            </a:extLst>
          </p:cNvPr>
          <p:cNvSpPr txBox="1"/>
          <p:nvPr/>
        </p:nvSpPr>
        <p:spPr>
          <a:xfrm>
            <a:off x="838198" y="2086377"/>
            <a:ext cx="897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Окончательные выводы о </a:t>
            </a:r>
            <a:r>
              <a:rPr lang="ru-RU" dirty="0" smtClean="0"/>
              <a:t>сравнении масштаба битв </a:t>
            </a:r>
            <a:r>
              <a:rPr lang="ru-RU"/>
              <a:t>(</a:t>
            </a:r>
            <a:r>
              <a:rPr lang="ru-RU" smtClean="0"/>
              <a:t>сражений).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8394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9D58EA-51C0-493D-A09D-3DE149D2C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41382BD7-1A85-440C-93D2-F626E352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13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6635B0B-C676-451F-9E03-F403D736B05A}"/>
              </a:ext>
            </a:extLst>
          </p:cNvPr>
          <p:cNvSpPr txBox="1"/>
          <p:nvPr/>
        </p:nvSpPr>
        <p:spPr>
          <a:xfrm>
            <a:off x="838198" y="2086377"/>
            <a:ext cx="10412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Источники: </a:t>
            </a:r>
          </a:p>
          <a:p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83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29A08A-2735-48E4-821B-CA961E4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Битва №1. Название битвы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2906" y="2570793"/>
            <a:ext cx="7246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3200" b="1" dirty="0"/>
              <a:t>Место для иллюстрации (картинки)</a:t>
            </a:r>
          </a:p>
        </p:txBody>
      </p:sp>
    </p:spTree>
    <p:extLst>
      <p:ext uri="{BB962C8B-B14F-4D97-AF65-F5344CB8AC3E}">
        <p14:creationId xmlns="" xmlns:p14="http://schemas.microsoft.com/office/powerpoint/2010/main" val="268389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29A08A-2735-48E4-821B-CA961E4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Карты битвы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2905" y="2570793"/>
            <a:ext cx="7246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3200" b="1" dirty="0"/>
              <a:t>Карта 1</a:t>
            </a:r>
          </a:p>
        </p:txBody>
      </p:sp>
    </p:spTree>
    <p:extLst>
      <p:ext uri="{BB962C8B-B14F-4D97-AF65-F5344CB8AC3E}">
        <p14:creationId xmlns="" xmlns:p14="http://schemas.microsoft.com/office/powerpoint/2010/main" val="296068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87919D-5D78-46E6-9606-47B586A28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1.1. Общие сведения о битве	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51B0BF2F-0517-4234-9245-599E5906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2B90D6-3FC9-4F65-814F-33FC08D7FC62}"/>
              </a:ext>
            </a:extLst>
          </p:cNvPr>
          <p:cNvSpPr txBox="1"/>
          <p:nvPr/>
        </p:nvSpPr>
        <p:spPr>
          <a:xfrm>
            <a:off x="838200" y="2086377"/>
            <a:ext cx="103416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 Участники битвы (страны, армии)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Сроки и география битвы (сражения)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Цели и задачи битвы (сражения)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Военная и политическая ситуация накануне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Ход битвы, ее этапы (все операции)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Отдельные яркие события, герои и подвиги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Итоги и значение битвы (влияние на ход войны и международную политику)</a:t>
            </a:r>
          </a:p>
          <a:p>
            <a:endParaRPr lang="ru-RU" dirty="0"/>
          </a:p>
          <a:p>
            <a:r>
              <a:rPr lang="ru-RU" dirty="0"/>
              <a:t>Данный раздел является вспомогательным и используется совместно с картой боевых действий для изложения общих сведений о предложенной битве.</a:t>
            </a:r>
          </a:p>
          <a:p>
            <a:r>
              <a:rPr lang="ru-RU" b="1" dirty="0"/>
              <a:t>Слайд можно копировать для размещения всего необходимого материала раздела</a:t>
            </a:r>
          </a:p>
        </p:txBody>
      </p:sp>
    </p:spTree>
    <p:extLst>
      <p:ext uri="{BB962C8B-B14F-4D97-AF65-F5344CB8AC3E}">
        <p14:creationId xmlns="" xmlns:p14="http://schemas.microsoft.com/office/powerpoint/2010/main" val="3448602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37F3D4-F0E9-43B7-B3F6-11DA7E40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1.2. Силы и потери сторон</a:t>
            </a:r>
          </a:p>
        </p:txBody>
      </p:sp>
      <p:sp>
        <p:nvSpPr>
          <p:cNvPr id="4" name="Номер слайда 4">
            <a:extLst>
              <a:ext uri="{FF2B5EF4-FFF2-40B4-BE49-F238E27FC236}">
                <a16:creationId xmlns="" xmlns:a16="http://schemas.microsoft.com/office/drawing/2014/main" id="{B29FB3C7-1338-417C-8CB6-B6D6F795E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75691777"/>
              </p:ext>
            </p:extLst>
          </p:nvPr>
        </p:nvGraphicFramePr>
        <p:xfrm>
          <a:off x="525781" y="1464698"/>
          <a:ext cx="11140437" cy="296672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1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01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03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97578"/>
              </a:tblGrid>
              <a:tr h="7523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(СССР)</a:t>
                      </a:r>
                      <a:endParaRPr lang="ru-RU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(Германия)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91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None/>
                      </a:pP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Силы </a:t>
                      </a: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сторон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9516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Потери сторон)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80000" marR="180000" marT="108000" marB="10800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6745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29A08A-2735-48E4-821B-CA961E4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Битва №2. Название битвы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2905" y="2570793"/>
            <a:ext cx="7246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3200" b="1" dirty="0"/>
              <a:t>Место для иллюстрации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268389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29A08A-2735-48E4-821B-CA961E415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Карты битвы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72905" y="2570793"/>
            <a:ext cx="72461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3200" b="1" dirty="0"/>
              <a:t>Карта </a:t>
            </a:r>
            <a:r>
              <a:rPr lang="ru-RU" sz="3200" b="1" dirty="0" smtClean="0"/>
              <a:t>2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936098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87919D-5D78-46E6-9606-47B586A28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2.1. Общие сведения о битве	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51B0BF2F-0517-4234-9245-599E5906D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2B90D6-3FC9-4F65-814F-33FC08D7FC62}"/>
              </a:ext>
            </a:extLst>
          </p:cNvPr>
          <p:cNvSpPr txBox="1"/>
          <p:nvPr/>
        </p:nvSpPr>
        <p:spPr>
          <a:xfrm>
            <a:off x="838200" y="2086377"/>
            <a:ext cx="103416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/>
              <a:t>  Участники битвы (страны, армии)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Сроки и география битвы (сражения)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Цели и задачи битвы (сражения)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Военная и политическая ситуация накануне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Ход битвы, ее этапы (все операции)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Отдельные яркие события, герои и подвиги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 Итоги и значение битвы (влияние на ход войны и международную политику)</a:t>
            </a:r>
          </a:p>
          <a:p>
            <a:endParaRPr lang="ru-RU" dirty="0"/>
          </a:p>
          <a:p>
            <a:r>
              <a:rPr lang="ru-RU" dirty="0"/>
              <a:t>Данный раздел является вспомогательным и используется совместно с картой боевых действий для изложения общих сведений о предложенной битве.</a:t>
            </a:r>
          </a:p>
          <a:p>
            <a:r>
              <a:rPr lang="ru-RU" b="1" dirty="0"/>
              <a:t>Слайд можно копировать для размещения всего необходимого материала раздела</a:t>
            </a:r>
          </a:p>
        </p:txBody>
      </p:sp>
    </p:spTree>
    <p:extLst>
      <p:ext uri="{BB962C8B-B14F-4D97-AF65-F5344CB8AC3E}">
        <p14:creationId xmlns="" xmlns:p14="http://schemas.microsoft.com/office/powerpoint/2010/main" val="2440589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37F3D4-F0E9-43B7-B3F6-11DA7E40E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2.2. Силы и потери сторон</a:t>
            </a:r>
          </a:p>
        </p:txBody>
      </p:sp>
      <p:sp>
        <p:nvSpPr>
          <p:cNvPr id="4" name="Номер слайда 4">
            <a:extLst>
              <a:ext uri="{FF2B5EF4-FFF2-40B4-BE49-F238E27FC236}">
                <a16:creationId xmlns="" xmlns:a16="http://schemas.microsoft.com/office/drawing/2014/main" id="{B29FB3C7-1338-417C-8CB6-B6D6F795E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6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B265E5F-FF4B-4236-BD6D-FBD5139EF608}" type="slidenum">
              <a:rPr lang="ru-RU" smtClean="0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75691777"/>
              </p:ext>
            </p:extLst>
          </p:nvPr>
        </p:nvGraphicFramePr>
        <p:xfrm>
          <a:off x="525781" y="1464698"/>
          <a:ext cx="11140437" cy="296672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11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01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203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497578"/>
              </a:tblGrid>
              <a:tr h="75236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(СССР)</a:t>
                      </a:r>
                      <a:endParaRPr lang="ru-RU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(Германия)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191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None/>
                      </a:pPr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Силы </a:t>
                      </a: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сторон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9516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Потери сторон)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80000" marR="180000" marT="108000" marB="10800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80000" marR="180000" marT="108000" marB="10800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840803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socschoo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31F08"/>
      </a:accent1>
      <a:accent2>
        <a:srgbClr val="ED7D31"/>
      </a:accent2>
      <a:accent3>
        <a:srgbClr val="A5A5A5"/>
      </a:accent3>
      <a:accent4>
        <a:srgbClr val="FBE5D5"/>
      </a:accent4>
      <a:accent5>
        <a:srgbClr val="F4B183"/>
      </a:accent5>
      <a:accent6>
        <a:srgbClr val="C55A11"/>
      </a:accent6>
      <a:hlink>
        <a:srgbClr val="A31F08"/>
      </a:hlink>
      <a:folHlink>
        <a:srgbClr val="FFC0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313</Words>
  <Application>Microsoft Office PowerPoint</Application>
  <PresentationFormat>Произвольный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Название битв (или сражений)</vt:lpstr>
      <vt:lpstr>Битва №1. Название битвы</vt:lpstr>
      <vt:lpstr>Карты битвы</vt:lpstr>
      <vt:lpstr>1.1. Общие сведения о битве </vt:lpstr>
      <vt:lpstr>1.2. Силы и потери сторон</vt:lpstr>
      <vt:lpstr>Битва №2. Название битвы</vt:lpstr>
      <vt:lpstr>Карты битвы</vt:lpstr>
      <vt:lpstr>2.1. Общие сведения о битве </vt:lpstr>
      <vt:lpstr>2.2. Силы и потери сторон</vt:lpstr>
      <vt:lpstr>3. Сравнительный анализ битв</vt:lpstr>
      <vt:lpstr>3.1. Сравниваемые данные</vt:lpstr>
      <vt:lpstr>Выводы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СНБ</dc:creator>
  <cp:lastModifiedBy>79126</cp:lastModifiedBy>
  <cp:revision>20</cp:revision>
  <dcterms:created xsi:type="dcterms:W3CDTF">2022-11-24T10:48:57Z</dcterms:created>
  <dcterms:modified xsi:type="dcterms:W3CDTF">2023-02-02T17:49:49Z</dcterms:modified>
</cp:coreProperties>
</file>